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D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Destaqu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>
        <p:scale>
          <a:sx n="70" d="100"/>
          <a:sy n="70" d="100"/>
        </p:scale>
        <p:origin x="1884" y="-1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029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086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6314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0404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0301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763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151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851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7313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499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448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F1A76-5984-1D47-9CFD-F49732EEB5C6}" type="datetimeFigureOut">
              <a:rPr lang="pt-PT" smtClean="0"/>
              <a:t>23/05/2023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0A64B-CAAE-424C-86E9-198568D0DD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163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m texto, Tipo de letra, cartão de visita, logótipo&#10;&#10;Descrição gerada automaticamente">
            <a:extLst>
              <a:ext uri="{FF2B5EF4-FFF2-40B4-BE49-F238E27FC236}">
                <a16:creationId xmlns="" xmlns:a16="http://schemas.microsoft.com/office/drawing/2014/main" id="{91E695D3-083B-E547-9370-B83B947EF3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2449286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6D127D45-378C-36FE-0BC6-B8E53B12C8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925385"/>
            <a:ext cx="6858000" cy="822960"/>
          </a:xfrm>
          <a:prstGeom prst="rect">
            <a:avLst/>
          </a:prstGeom>
        </p:spPr>
      </p:pic>
      <p:graphicFrame>
        <p:nvGraphicFramePr>
          <p:cNvPr id="10" name="Tabela 10">
            <a:extLst>
              <a:ext uri="{FF2B5EF4-FFF2-40B4-BE49-F238E27FC236}">
                <a16:creationId xmlns="" xmlns:a16="http://schemas.microsoft.com/office/drawing/2014/main" id="{E78A3C41-DF6D-FBA3-C17F-5434C46B64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332566"/>
              </p:ext>
            </p:extLst>
          </p:nvPr>
        </p:nvGraphicFramePr>
        <p:xfrm>
          <a:off x="400050" y="3531914"/>
          <a:ext cx="6057900" cy="330771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57300">
                  <a:extLst>
                    <a:ext uri="{9D8B030D-6E8A-4147-A177-3AD203B41FA5}">
                      <a16:colId xmlns="" xmlns:a16="http://schemas.microsoft.com/office/drawing/2014/main" val="216943537"/>
                    </a:ext>
                  </a:extLst>
                </a:gridCol>
                <a:gridCol w="4800600">
                  <a:extLst>
                    <a:ext uri="{9D8B030D-6E8A-4147-A177-3AD203B41FA5}">
                      <a16:colId xmlns="" xmlns:a16="http://schemas.microsoft.com/office/drawing/2014/main" val="2500289497"/>
                    </a:ext>
                  </a:extLst>
                </a:gridCol>
              </a:tblGrid>
              <a:tr h="14688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9:00h 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A1D2A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Abertura 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Exposição interativa de </a:t>
                      </a:r>
                      <a:r>
                        <a:rPr lang="pt-PT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pósteres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Realização de atividades dos serviços</a:t>
                      </a:r>
                    </a:p>
                    <a:p>
                      <a:pPr marL="0" marR="0" lvl="0" indent="0" algn="just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Visualização de filme sobre a história do HPV</a:t>
                      </a:r>
                    </a:p>
                  </a:txBody>
                  <a:tcPr anchor="ctr">
                    <a:solidFill>
                      <a:srgbClr val="A1D2A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44164"/>
                  </a:ext>
                </a:extLst>
              </a:tr>
              <a:tr h="7344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11:00h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Sessão solene com entrega das medalhas comemorativas dos 25 </a:t>
                      </a:r>
                      <a:r>
                        <a:rPr lang="pt-PT" dirty="0" smtClean="0"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anos</a:t>
                      </a:r>
                      <a:endParaRPr lang="pt-PT" dirty="0" smtClean="0"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8885532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11:30h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Momento musical com Luísa Amaro</a:t>
                      </a:r>
                      <a:endParaRPr lang="pt-P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12:00h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dirty="0" smtClean="0">
                          <a:solidFill>
                            <a:schemeClr val="tx1"/>
                          </a:solidFill>
                        </a:rPr>
                        <a:t>Entrega do prémio</a:t>
                      </a:r>
                      <a:r>
                        <a:rPr lang="pt-PT" baseline="0" dirty="0" smtClean="0">
                          <a:solidFill>
                            <a:schemeClr val="tx1"/>
                          </a:solidFill>
                        </a:rPr>
                        <a:t> do poster mais votado</a:t>
                      </a:r>
                      <a:endParaRPr lang="pt-PT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954894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PT" b="0" dirty="0" smtClean="0">
                          <a:solidFill>
                            <a:schemeClr val="tx1"/>
                          </a:solidFill>
                        </a:rPr>
                        <a:t>16:00h </a:t>
                      </a:r>
                      <a:endParaRPr lang="pt-PT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35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Encerramento</a:t>
                      </a:r>
                      <a:endParaRPr lang="pt-PT" sz="135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661177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3385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</TotalTime>
  <Words>46</Words>
  <Application>Microsoft Office PowerPoint</Application>
  <PresentationFormat>Papel A4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Catarino</dc:creator>
  <cp:lastModifiedBy>HPV Clinic</cp:lastModifiedBy>
  <cp:revision>6</cp:revision>
  <dcterms:created xsi:type="dcterms:W3CDTF">2023-05-21T16:52:47Z</dcterms:created>
  <dcterms:modified xsi:type="dcterms:W3CDTF">2023-05-23T11:54:57Z</dcterms:modified>
</cp:coreProperties>
</file>